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35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372" r:id="rId40"/>
    <p:sldId id="373" r:id="rId41"/>
    <p:sldId id="374" r:id="rId42"/>
    <p:sldId id="375" r:id="rId43"/>
    <p:sldId id="376" r:id="rId44"/>
    <p:sldId id="377" r:id="rId45"/>
    <p:sldId id="378" r:id="rId46"/>
    <p:sldId id="379" r:id="rId47"/>
    <p:sldId id="380" r:id="rId48"/>
    <p:sldId id="381" r:id="rId49"/>
    <p:sldId id="382" r:id="rId50"/>
    <p:sldId id="383" r:id="rId51"/>
    <p:sldId id="384" r:id="rId52"/>
    <p:sldId id="385" r:id="rId53"/>
    <p:sldId id="386" r:id="rId54"/>
    <p:sldId id="387" r:id="rId55"/>
    <p:sldId id="388" r:id="rId56"/>
    <p:sldId id="389" r:id="rId57"/>
    <p:sldId id="390" r:id="rId58"/>
    <p:sldId id="391" r:id="rId59"/>
    <p:sldId id="392" r:id="rId60"/>
    <p:sldId id="393" r:id="rId61"/>
    <p:sldId id="394" r:id="rId62"/>
    <p:sldId id="395" r:id="rId63"/>
    <p:sldId id="396" r:id="rId64"/>
    <p:sldId id="397" r:id="rId65"/>
    <p:sldId id="398" r:id="rId66"/>
    <p:sldId id="399" r:id="rId67"/>
    <p:sldId id="400" r:id="rId68"/>
    <p:sldId id="401" r:id="rId69"/>
    <p:sldId id="402" r:id="rId70"/>
    <p:sldId id="403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88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44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9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267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91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6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750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547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978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696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840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795AD-A215-4267-A715-7D557472CF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6279471"/>
      </p:ext>
    </p:extLst>
  </p:cSld>
  <p:clrMapOvr>
    <a:masterClrMapping/>
  </p:clrMapOvr>
  <p:transition spd="slow" advClick="0" advTm="100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D903D-17D6-413B-81A2-1BC0555DB2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0673065"/>
      </p:ext>
    </p:extLst>
  </p:cSld>
  <p:clrMapOvr>
    <a:masterClrMapping/>
  </p:clrMapOvr>
  <p:transition spd="slow" advClick="0" advTm="100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709A4F-2D1E-4635-8929-E126887BE5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415525"/>
      </p:ext>
    </p:extLst>
  </p:cSld>
  <p:clrMapOvr>
    <a:masterClrMapping/>
  </p:clrMapOvr>
  <p:transition spd="slow" advClick="0" advTm="100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7B225-264A-42AC-8312-5F937040A3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61696"/>
      </p:ext>
    </p:extLst>
  </p:cSld>
  <p:clrMapOvr>
    <a:masterClrMapping/>
  </p:clrMapOvr>
  <p:transition spd="slow" advClick="0" advTm="100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938EC-0C46-4070-9B37-D25786ECEF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3978213"/>
      </p:ext>
    </p:extLst>
  </p:cSld>
  <p:clrMapOvr>
    <a:masterClrMapping/>
  </p:clrMapOvr>
  <p:transition spd="slow" advClick="0" advTm="1000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A4F80-5F64-4876-B049-1A31D8D534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2351755"/>
      </p:ext>
    </p:extLst>
  </p:cSld>
  <p:clrMapOvr>
    <a:masterClrMapping/>
  </p:clrMapOvr>
  <p:transition spd="slow" advClick="0" advTm="1000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FB4BA-4DED-440D-BA9F-1966BBDE79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0674141"/>
      </p:ext>
    </p:extLst>
  </p:cSld>
  <p:clrMapOvr>
    <a:masterClrMapping/>
  </p:clrMapOvr>
  <p:transition spd="slow" advClick="0" advTm="1000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ACE64-CF5A-46C5-8F75-20AB87B131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7041217"/>
      </p:ext>
    </p:extLst>
  </p:cSld>
  <p:clrMapOvr>
    <a:masterClrMapping/>
  </p:clrMapOvr>
  <p:transition spd="slow" advClick="0" advTm="1000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863CDD-341F-456F-AF46-7C50A39E20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5367766"/>
      </p:ext>
    </p:extLst>
  </p:cSld>
  <p:clrMapOvr>
    <a:masterClrMapping/>
  </p:clrMapOvr>
  <p:transition spd="slow" advClick="0" advTm="1000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EF966-450A-4862-8FCE-1CEEC2B68E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5959405"/>
      </p:ext>
    </p:extLst>
  </p:cSld>
  <p:clrMapOvr>
    <a:masterClrMapping/>
  </p:clrMapOvr>
  <p:transition spd="slow" advClick="0" advTm="1000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03AD7-6BC6-4200-897D-E90BF5CD67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729662"/>
      </p:ext>
    </p:extLst>
  </p:cSld>
  <p:clrMapOvr>
    <a:masterClrMapping/>
  </p:clrMapOvr>
  <p:transition spd="slow" advClick="0" advTm="1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A00F0-B43A-4E29-9FEF-A041AC924780}" type="datetimeFigureOut">
              <a:rPr lang="ru-RU" smtClean="0"/>
              <a:pPr/>
              <a:t>29.04.2017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0135D-1077-414D-A266-025EAD5C81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434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 smtClean="0">
                <a:solidFill>
                  <a:srgbClr val="7F7F7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34B5EB-DD61-4DC5-AA6A-D1527166D0CA}" type="slidenum">
              <a:rPr lang="ru-RU" altLang="ru-RU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50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1000">
    <p:wip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d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825" y="-228600"/>
            <a:ext cx="9547225" cy="735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1331913" y="1989138"/>
            <a:ext cx="6480175" cy="21605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86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595959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"Оккервильская корона"</a:t>
            </a:r>
          </a:p>
        </p:txBody>
      </p:sp>
      <p:sp>
        <p:nvSpPr>
          <p:cNvPr id="5124" name="WordArt 5"/>
          <p:cNvSpPr>
            <a:spLocks noChangeArrowheads="1" noChangeShapeType="1" noTextEdit="1"/>
          </p:cNvSpPr>
          <p:nvPr/>
        </p:nvSpPr>
        <p:spPr bwMode="auto">
          <a:xfrm>
            <a:off x="3352800" y="4876800"/>
            <a:ext cx="2209800" cy="4921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7F7F7F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2016-2017</a:t>
            </a:r>
          </a:p>
        </p:txBody>
      </p:sp>
      <p:pic>
        <p:nvPicPr>
          <p:cNvPr id="5125" name="Picture 6" descr="корон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38200"/>
            <a:ext cx="20574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079767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-104775" y="-60325"/>
            <a:ext cx="9324975" cy="6994525"/>
            <a:chOff x="-32" y="-17"/>
            <a:chExt cx="5874" cy="4406"/>
          </a:xfrm>
        </p:grpSpPr>
        <p:grpSp>
          <p:nvGrpSpPr>
            <p:cNvPr id="614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15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5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14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6138" name="Text Box 10"/>
          <p:cNvSpPr txBox="1">
            <a:spLocks noChangeArrowheads="1"/>
          </p:cNvSpPr>
          <p:nvPr/>
        </p:nvSpPr>
        <p:spPr bwMode="auto">
          <a:xfrm>
            <a:off x="5105400" y="1989138"/>
            <a:ext cx="3097213" cy="3659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Почетные</a:t>
            </a: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граждане</a:t>
            </a: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</a:t>
            </a:r>
            <a:r>
              <a:rPr lang="ru-RU" sz="36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Оккервиля</a:t>
            </a: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36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2016-2017</a:t>
            </a:r>
          </a:p>
        </p:txBody>
      </p:sp>
    </p:spTree>
    <p:extLst>
      <p:ext uri="{BB962C8B-B14F-4D97-AF65-F5344CB8AC3E}">
        <p14:creationId xmlns:p14="http://schemas.microsoft.com/office/powerpoint/2010/main" val="140160159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-76200" y="-76200"/>
            <a:ext cx="9324975" cy="6994525"/>
            <a:chOff x="-32" y="-17"/>
            <a:chExt cx="5874" cy="4406"/>
          </a:xfrm>
        </p:grpSpPr>
        <p:grpSp>
          <p:nvGrpSpPr>
            <p:cNvPr id="717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717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17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9748" name="Text Box 4"/>
          <p:cNvSpPr txBox="1">
            <a:spLocks noChangeArrowheads="1"/>
          </p:cNvSpPr>
          <p:nvPr/>
        </p:nvSpPr>
        <p:spPr bwMode="auto">
          <a:xfrm>
            <a:off x="5029200" y="1752600"/>
            <a:ext cx="3200400" cy="1677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К вершинам      	знаний</a:t>
            </a:r>
            <a:r>
              <a:rPr lang="ru-RU" sz="36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9145309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819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819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9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19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914400"/>
            <a:ext cx="3024188" cy="564038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Авдошин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Максим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Алексеева Кира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Алмазов Артем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Асташов Дмитрий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Ахундов Артем</a:t>
            </a: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Бахов Михаил 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Бердинских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Даниил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Богданова Арина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Борисова Анна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Вовчанова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Буковей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Егор</a:t>
            </a:r>
          </a:p>
          <a:p>
            <a:pPr fontAlgn="base">
              <a:spcBef>
                <a:spcPct val="0"/>
              </a:spcBef>
              <a:defRPr/>
            </a:pPr>
            <a:endParaRPr lang="ru-RU" sz="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04000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922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922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22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990600"/>
            <a:ext cx="3024188" cy="561657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Бутко Денис</a:t>
            </a:r>
          </a:p>
          <a:p>
            <a:pPr fontAlgn="base">
              <a:spcBef>
                <a:spcPct val="0"/>
              </a:spcBef>
              <a:defRPr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Вахранев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Егор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Гафарова Арина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Дашкевич Юлия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Джафарова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Мадина</a:t>
            </a:r>
            <a:endParaRPr lang="ru-RU" sz="2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Егоров Константин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Ермолина Валерия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Егорова Елена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Зверева Валерия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Залидеев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Дмитрий</a:t>
            </a:r>
          </a:p>
          <a:p>
            <a:pPr fontAlgn="base">
              <a:spcBef>
                <a:spcPct val="0"/>
              </a:spcBef>
              <a:defRPr/>
            </a:pPr>
            <a:endParaRPr lang="ru-RU" sz="5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- 3 -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387583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1024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024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4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4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24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94300" y="990600"/>
            <a:ext cx="3024188" cy="571658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Ивасишин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Роман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Ионеску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Альбина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Ильченко София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Калянов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Ярослав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Королева Светлана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Кискин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Павел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Ковалева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Кашинская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Дарья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Кошеварова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Кудинова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Куксинский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Георгий</a:t>
            </a:r>
            <a:endParaRPr lang="ru-RU" sz="2000" b="1" i="1" dirty="0">
              <a:solidFill>
                <a:srgbClr val="92D050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- 4 -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424928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-76200" y="-76200"/>
            <a:ext cx="9324975" cy="6994525"/>
            <a:chOff x="-32" y="-17"/>
            <a:chExt cx="5874" cy="4406"/>
          </a:xfrm>
        </p:grpSpPr>
        <p:grpSp>
          <p:nvGrpSpPr>
            <p:cNvPr id="1126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127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7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7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126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1125538"/>
            <a:ext cx="3024188" cy="523240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Лебедева Арина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Лысенко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Маркова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Морозова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Меркулов Никита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Никишина Ника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Никольская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Новиков Артем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Погребняк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Данила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Полетаев Владимир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- 5 -</a:t>
            </a:r>
            <a:endParaRPr lang="ru-RU" sz="2000" b="1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656747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-28575" y="-60325"/>
            <a:ext cx="9324975" cy="6994525"/>
            <a:chOff x="-32" y="-17"/>
            <a:chExt cx="5874" cy="4406"/>
          </a:xfrm>
        </p:grpSpPr>
        <p:grpSp>
          <p:nvGrpSpPr>
            <p:cNvPr id="1229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229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9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9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229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54613" y="1066800"/>
            <a:ext cx="3024187" cy="531653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Половникова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Аурелия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Политрукова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Лия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Пудовиков Никита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Пузыревская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Ирина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Романенко Ксения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Ришняк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Свешников Святослав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Соколовский Никита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Солдатова Виктория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Смирнова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- 6 -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70519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-28575" y="-60325"/>
            <a:ext cx="9324975" cy="6994525"/>
            <a:chOff x="-32" y="-17"/>
            <a:chExt cx="5874" cy="4406"/>
          </a:xfrm>
        </p:grpSpPr>
        <p:grpSp>
          <p:nvGrpSpPr>
            <p:cNvPr id="1331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331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1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31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990600"/>
            <a:ext cx="3024188" cy="54546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Трескунова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Екатерина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Туманова Ксения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Трафименко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Антон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Фокеева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Хомко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Евгений 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Чурзина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Эвелина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Шиндяпина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Ярослава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Юрина Елизавета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Юрковская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7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7573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1434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434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34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9748" name="Text Box 4"/>
          <p:cNvSpPr txBox="1">
            <a:spLocks noChangeArrowheads="1"/>
          </p:cNvSpPr>
          <p:nvPr/>
        </p:nvSpPr>
        <p:spPr bwMode="auto">
          <a:xfrm>
            <a:off x="4953000" y="2133600"/>
            <a:ext cx="3200400" cy="1677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Упорство  и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       трудолюбие</a:t>
            </a:r>
            <a:r>
              <a:rPr lang="ru-RU" sz="36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9565148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-76200" y="-76200"/>
            <a:ext cx="9324975" cy="6994525"/>
            <a:chOff x="-32" y="-17"/>
            <a:chExt cx="5874" cy="4406"/>
          </a:xfrm>
        </p:grpSpPr>
        <p:grpSp>
          <p:nvGrpSpPr>
            <p:cNvPr id="1536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536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6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6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36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06988" y="914400"/>
            <a:ext cx="3024187" cy="561657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Ананьина Дарья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Аржанов Егор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Анисимова Антонина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Амиров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Магамед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- Али</a:t>
            </a: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Бекемова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Маргарита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Бекемов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Ярослав</a:t>
            </a:r>
          </a:p>
          <a:p>
            <a:pPr fontAlgn="base">
              <a:spcBef>
                <a:spcPct val="0"/>
              </a:spcBef>
              <a:defRPr/>
            </a:pPr>
            <a:endParaRPr lang="ru-RU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Бутук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Бутко Даниил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Васильева Диана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Верещагина Олеся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Волкова Полина</a:t>
            </a: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F1412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</a:t>
            </a:r>
            <a:r>
              <a:rPr lang="ru-RU" sz="2000" b="1" i="1" dirty="0">
                <a:solidFill>
                  <a:srgbClr val="F1412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  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9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15290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-76200" y="0"/>
            <a:ext cx="9324975" cy="6994525"/>
            <a:chOff x="-32" y="-17"/>
            <a:chExt cx="5874" cy="4406"/>
          </a:xfrm>
        </p:grpSpPr>
        <p:grpSp>
          <p:nvGrpSpPr>
            <p:cNvPr id="1638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639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38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990600"/>
            <a:ext cx="3024188" cy="540226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Волков Тимур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Власова Екатерина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Власова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Григорьева Алиса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Головина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Горячкин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Павел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Васильев Николай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Дюбкова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Дучин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Роман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Жевлова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Лилиан</a:t>
            </a:r>
            <a:endParaRPr lang="ru-RU" sz="2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Жевлов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Рустам</a:t>
            </a:r>
            <a:endParaRPr lang="ru-RU" sz="8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spcBef>
                <a:spcPct val="0"/>
              </a:spcBef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- 1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0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622047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-76200" y="-76200"/>
            <a:ext cx="9324975" cy="6994525"/>
            <a:chOff x="-32" y="-17"/>
            <a:chExt cx="5874" cy="4406"/>
          </a:xfrm>
        </p:grpSpPr>
        <p:grpSp>
          <p:nvGrpSpPr>
            <p:cNvPr id="1741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741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1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1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741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06988" y="838200"/>
            <a:ext cx="3024187" cy="57086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Ершова Валерия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Забнина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Звягинцев Кирилл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Зоткина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Дарья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Иванов Иван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Канева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Капканов Всеволод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Кандул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Федор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Кизимова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Галина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Кизимова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Ковалев Глеб</a:t>
            </a:r>
          </a:p>
          <a:p>
            <a:pPr fontAlgn="base">
              <a:spcBef>
                <a:spcPct val="0"/>
              </a:spcBef>
              <a:defRPr/>
            </a:pPr>
            <a:endParaRPr lang="ru-RU" sz="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11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10334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-76200" y="-76200"/>
            <a:ext cx="9324975" cy="6994525"/>
            <a:chOff x="-32" y="-17"/>
            <a:chExt cx="5874" cy="4406"/>
          </a:xfrm>
        </p:grpSpPr>
        <p:grpSp>
          <p:nvGrpSpPr>
            <p:cNvPr id="1843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843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3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4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43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838200"/>
            <a:ext cx="3024188" cy="562451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Коваленко Анна 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Кон-Фан-Сан Олег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Коперская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Елизавета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Кузнецова Александра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Кузнецова Эвелина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Курасова Елена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Курбатов Никита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Маляренко Даниил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Максимов Кирилл</a:t>
            </a:r>
          </a:p>
          <a:p>
            <a:pPr fontAlgn="base">
              <a:spcBef>
                <a:spcPct val="0"/>
              </a:spcBef>
              <a:defRPr/>
            </a:pPr>
            <a:endParaRPr lang="ru-RU" sz="1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Махилева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Валерия</a:t>
            </a:r>
          </a:p>
          <a:p>
            <a:pPr fontAlgn="base">
              <a:spcBef>
                <a:spcPct val="0"/>
              </a:spcBef>
              <a:defRPr/>
            </a:pPr>
            <a:endParaRPr lang="ru-RU" sz="9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Михайлова Ксения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12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6769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1946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1946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6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6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946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3188" y="1033463"/>
            <a:ext cx="3024187" cy="547052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Михайлов Никита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Мясникова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Никитина Ксения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Никифоров Михаил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Обатуров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Иван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Овчинникова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Елизавета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Одувалина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Озерских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Островерх Рената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Петров Виталий</a:t>
            </a:r>
          </a:p>
          <a:p>
            <a:pPr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Петров Вадим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0" dirty="0">
              <a:solidFill>
                <a:srgbClr val="00B050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- 1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11103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048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048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8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8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48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914400"/>
            <a:ext cx="3024188" cy="567848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Поляков Даниил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Попов Михаил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Платова Алина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Прохорова Светлана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Разоренов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Владислав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Родионова Анна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Рыжова Екатерина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Серебренникова Ксения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Седова Дарья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Семенова Кристина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Соцкова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Анастасия</a:t>
            </a: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- 1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959420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150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151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50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334000" y="990600"/>
            <a:ext cx="3024188" cy="554037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Соцкий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Валентин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Смирнова Алина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 Алексей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Смирнова Ксения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Стащак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Анатолий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Стащак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Виктор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Степанов Никита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Сукманюк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Владислав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Супрунов Кирилл 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Трескунова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Екатерина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Токаревский Роман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- 1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5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3897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253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253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3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3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253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334000" y="990600"/>
            <a:ext cx="3024188" cy="537051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5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Тулякова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Чичева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Вера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Штырняева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Шульцева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Федорова Арина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Чистова Александра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Шерстнева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Виолетта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Язьков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Никита</a:t>
            </a:r>
            <a:endParaRPr lang="ru-RU" sz="2000" b="1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- 1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6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6535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355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355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5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6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55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029200" y="1792288"/>
            <a:ext cx="3200400" cy="167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Спортивные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      надежды</a:t>
            </a:r>
            <a:r>
              <a:rPr lang="ru-RU" sz="36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69700412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458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458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8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8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58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4876800" y="990600"/>
            <a:ext cx="3328988" cy="547846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Абдулаев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Агарза</a:t>
            </a:r>
            <a:endParaRPr lang="ru-RU" sz="2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Аксентьева Александра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Алексеева Елизавета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Ананьина Дарья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Бамбах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Анастасия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Бенко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Михаил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Беляев Алексей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Биккужин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Максим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Булат Дмитрий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Васильев Даниил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Дементьева Маргарита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   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18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05587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560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560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0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0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60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914400"/>
            <a:ext cx="3024188" cy="550862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Джафаров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Мурад</a:t>
            </a:r>
            <a:endParaRPr lang="ru-RU" sz="2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Дмитриева Алена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Желанова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Александра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srgbClr val="00B050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Иванов Аркадий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Иванов Дмитрий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Ивасишин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Роман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Калянов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Дмитрий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Канева Полина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Карасев Максим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Кондратьев Никита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Кон- Фан-Сан Эдуард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19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57618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662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663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3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3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62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05400" y="762000"/>
            <a:ext cx="3024188" cy="586263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Кузнецова Эвелина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Курчиков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Максим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Кюрабегов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Хамза</a:t>
            </a:r>
            <a:endParaRPr lang="ru-RU" sz="2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Лян Яков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Майская Маргарита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Махрова Елизавета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Миньчук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Дмитрий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Навроцкий Максим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Никулин Егор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Новичихин Денис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Новиков Артем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- 2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0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637846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765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765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5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5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65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029200" y="762000"/>
            <a:ext cx="3176588" cy="57086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Озерских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Пашина Надежда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Поляков Даниил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Погорелый Арсений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Померанцевская</a:t>
            </a:r>
            <a:r>
              <a:rPr lang="ru-RU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Вероника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Попенчук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Роман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Семенков Илья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9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Семенов Даниил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 Кузьма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 Матвей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Стащак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Анатолий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7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Стащак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Виктор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21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3463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867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867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7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8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67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029200" y="762000"/>
            <a:ext cx="3176588" cy="543242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Терешин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Владимир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Тюрина Алиса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Хомко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Евгений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Чередник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Алина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Чурзина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Эвелина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Шубин Александр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Эммус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Вера 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22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682106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2970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2970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0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0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970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029200" y="1792288"/>
            <a:ext cx="3200400" cy="167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Зажигаем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           звезды</a:t>
            </a:r>
            <a:r>
              <a:rPr lang="ru-RU" sz="36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884738172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072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072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2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2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72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19700" y="914400"/>
            <a:ext cx="3024188" cy="573246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Агеева Анна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Аржанов Егор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Белов Никита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Васильева Елена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Волкова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Власова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Волкова Яна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Гончарова Ирина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Григорьева Алиса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Егорова Елена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Далецкий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Даниил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F1412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</a:t>
            </a:r>
            <a:r>
              <a:rPr lang="en-US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24 </a:t>
            </a:r>
            <a:r>
              <a:rPr lang="en-US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980380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174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175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5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5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174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81613" y="914400"/>
            <a:ext cx="3024187" cy="56324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Григорьева Алиса</a:t>
            </a:r>
          </a:p>
          <a:p>
            <a:pPr fontAlgn="base">
              <a:spcBef>
                <a:spcPct val="0"/>
              </a:spcBef>
              <a:defRPr/>
            </a:pPr>
            <a:endParaRPr lang="ru-RU" sz="6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Егорова Елена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Далецкий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Даниил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Дмитриева Алёна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Ермолина Валерия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Егорова Елена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Егоров Константин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Жгилева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Дарья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Ильин Сергей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Ионеску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Альбина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Карпова Оксана</a:t>
            </a:r>
          </a:p>
          <a:p>
            <a:pPr fontAlgn="base">
              <a:spcBef>
                <a:spcPct val="0"/>
              </a:spcBef>
              <a:defRPr/>
            </a:pPr>
            <a:endParaRPr lang="ru-RU" sz="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F14124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</a:t>
            </a:r>
            <a:r>
              <a:rPr lang="en-US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25</a:t>
            </a:r>
            <a:r>
              <a:rPr lang="en-US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44048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277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277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7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7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277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19700" y="914400"/>
            <a:ext cx="3024188" cy="558641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Кашинская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Дарья</a:t>
            </a:r>
          </a:p>
          <a:p>
            <a:pPr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Князева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Кобылкин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Даниил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Ковшикова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Екатерина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Козлова Екатерина 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Копылов Максим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Кузнецова Александра 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Кузьмин Иван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Лапина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Лелеко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Артем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Махилева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Валерия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7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3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26</a:t>
            </a:r>
            <a:r>
              <a:rPr lang="en-US" sz="20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621152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379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379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79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0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379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65725" y="762000"/>
            <a:ext cx="3024188" cy="59245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Моисеева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Михайлова Ксения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Немчин Виталий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Никандрова Александра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Никитина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Новиков Юрий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Озерских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Мария</a:t>
            </a: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Петерикова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Арина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Померанцевская</a:t>
            </a:r>
            <a:r>
              <a:rPr lang="ru-RU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Вероника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Попов Михаил</a:t>
            </a:r>
          </a:p>
          <a:p>
            <a:pPr fontAlgn="base">
              <a:spcBef>
                <a:spcPct val="0"/>
              </a:spcBef>
              <a:defRPr/>
            </a:pPr>
            <a:endParaRPr lang="ru-RU" sz="7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Разоренов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Владислав</a:t>
            </a:r>
          </a:p>
          <a:p>
            <a:pPr fontAlgn="base">
              <a:spcBef>
                <a:spcPct val="0"/>
              </a:spcBef>
              <a:defRPr/>
            </a:pPr>
            <a:endParaRPr lang="ru-RU" sz="700" b="1" i="1" dirty="0">
              <a:solidFill>
                <a:srgbClr val="00B050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00" b="1" i="1" dirty="0">
              <a:solidFill>
                <a:srgbClr val="00B050"/>
              </a:solidFill>
              <a:latin typeface="Times New Roman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27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37952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482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482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2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82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482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1125538"/>
            <a:ext cx="3024188" cy="5354637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Родионова Анна</a:t>
            </a:r>
          </a:p>
          <a:p>
            <a:pPr fontAlgn="base">
              <a:spcBef>
                <a:spcPct val="0"/>
              </a:spcBef>
              <a:defRPr/>
            </a:pPr>
            <a:endParaRPr lang="ru-RU" sz="6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Розиков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Ибрагим</a:t>
            </a:r>
          </a:p>
          <a:p>
            <a:pPr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Романенко Ксения</a:t>
            </a:r>
          </a:p>
          <a:p>
            <a:pPr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Руксина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Сабина</a:t>
            </a:r>
          </a:p>
          <a:p>
            <a:pPr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Самодай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Юлия 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Седлецкая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Кристина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Семенова Анастасия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 Максим</a:t>
            </a:r>
          </a:p>
          <a:p>
            <a:pPr fontAlgn="base">
              <a:spcBef>
                <a:spcPct val="0"/>
              </a:spcBef>
              <a:defRPr/>
            </a:pPr>
            <a:endParaRPr lang="ru-RU" sz="6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 Сергей</a:t>
            </a:r>
          </a:p>
          <a:p>
            <a:pPr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Смоленская Виктория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Соляникова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Карина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28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354613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584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584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4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4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584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890588"/>
            <a:ext cx="3024188" cy="556577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srgbClr val="00B050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Соснов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Семен</a:t>
            </a:r>
          </a:p>
          <a:p>
            <a:pPr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Собинина Виктория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Сотникова Алиса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Старкова Екатерина</a:t>
            </a: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Старовойтова Олеся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Табунова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Дарья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Терешин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Владимир 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Тюрина Алиса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Урасинова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Олеся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Цуканова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Елизавета</a:t>
            </a: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1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29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3186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686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687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7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7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686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838200"/>
            <a:ext cx="3024188" cy="564832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defRPr/>
            </a:pP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</a:rPr>
              <a:t>Чистова</a:t>
            </a:r>
            <a:r>
              <a:rPr lang="ru-RU" sz="2000" b="1" i="1" dirty="0">
                <a:solidFill>
                  <a:srgbClr val="00B050"/>
                </a:solidFill>
                <a:latin typeface="Times New Roman"/>
                <a:ea typeface="Calibri"/>
              </a:rPr>
              <a:t> 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</a:rPr>
              <a:t>Анжелика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Цветков Алексей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Штырняева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Юрковская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Яковлева Арина</a:t>
            </a:r>
          </a:p>
          <a:p>
            <a:pPr fontAlgn="base">
              <a:spcBef>
                <a:spcPct val="0"/>
              </a:spcBef>
              <a:defRPr/>
            </a:pPr>
            <a:endParaRPr lang="ru-RU" sz="11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Яковенко Александр</a:t>
            </a:r>
          </a:p>
          <a:p>
            <a:pPr fontAlgn="base">
              <a:spcBef>
                <a:spcPct val="0"/>
              </a:spcBef>
              <a:defRPr/>
            </a:pPr>
            <a:endParaRPr lang="ru-RU" sz="105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Якимова Яна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30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4958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789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789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789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071688"/>
            <a:ext cx="2819400" cy="1138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Лидер класса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222459677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891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891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1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2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891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1736" name="Text Box 8"/>
          <p:cNvSpPr txBox="1">
            <a:spLocks noChangeArrowheads="1"/>
          </p:cNvSpPr>
          <p:nvPr/>
        </p:nvSpPr>
        <p:spPr bwMode="auto">
          <a:xfrm>
            <a:off x="4953000" y="990600"/>
            <a:ext cx="3581400" cy="540226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fontAlgn="base">
              <a:spcBef>
                <a:spcPct val="0"/>
              </a:spcBef>
              <a:defRPr/>
            </a:pPr>
            <a:endParaRPr lang="ru-RU" sz="1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Исмаилова</a:t>
            </a: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Эльмира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3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Буковей</a:t>
            </a: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Егор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6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Гафарова Арина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3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Романенко Ксения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4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Мясникова</a:t>
            </a: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Полина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5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Серебренникова Ксения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4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Петров Виталий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2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Семенова Анастасия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4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Волкова Анастасия</a:t>
            </a:r>
          </a:p>
          <a:p>
            <a:pPr marL="228600" fontAlgn="base">
              <a:spcBef>
                <a:spcPct val="0"/>
              </a:spcBef>
              <a:defRPr/>
            </a:pPr>
            <a:endParaRPr lang="ru-RU" sz="12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12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fontAlgn="base">
              <a:spcBef>
                <a:spcPct val="0"/>
              </a:spcBef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marL="228600" fontAlgn="base">
              <a:spcBef>
                <a:spcPct val="0"/>
              </a:spcBef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32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061562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39941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39943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44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45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9942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071688"/>
            <a:ext cx="2667000" cy="112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Лидер-2017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  <p:sp>
        <p:nvSpPr>
          <p:cNvPr id="200714" name="Rectangle 10"/>
          <p:cNvSpPr>
            <a:spLocks noChangeArrowheads="1"/>
          </p:cNvSpPr>
          <p:nvPr/>
        </p:nvSpPr>
        <p:spPr bwMode="auto">
          <a:xfrm>
            <a:off x="5784850" y="324643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(учащиеся)</a:t>
            </a:r>
            <a:r>
              <a:rPr lang="ru-RU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069673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096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096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96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96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096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1736" name="Text Box 8"/>
          <p:cNvSpPr txBox="1">
            <a:spLocks noChangeArrowheads="1"/>
          </p:cNvSpPr>
          <p:nvPr/>
        </p:nvSpPr>
        <p:spPr bwMode="auto">
          <a:xfrm>
            <a:off x="5334000" y="990600"/>
            <a:ext cx="3124200" cy="549433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endParaRPr lang="ru-RU" b="1" i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Гафарова Арина</a:t>
            </a: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Петров Виталий</a:t>
            </a: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endParaRPr lang="ru-RU" sz="1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	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34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27789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198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199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99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99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198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105400" y="1792288"/>
            <a:ext cx="3200400" cy="1677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Благодарность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    и признание</a:t>
            </a:r>
            <a:r>
              <a:rPr lang="ru-RU" sz="36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1407551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301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301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01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01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301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1125538"/>
            <a:ext cx="3024188" cy="53403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Чернышева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Лилиана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Евгеньевна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Родионова Ирина Анатольевна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Галчина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Юлия Геннадьевна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Голикова Анна Владимировна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Зубова Наталья Олеговна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Лимонова Арина Владимировна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36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18971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403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403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03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04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403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1125538"/>
            <a:ext cx="3024188" cy="53403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Зорина Маргарита Александровна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Ильченко Надежда Андреевна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Анисимова Наталья Владимировна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Лапина Людмила Викторовна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Смирнова Александра Юрьевна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Калянова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ксения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Георгиевна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3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37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777272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506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506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06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06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506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257800" y="1125538"/>
            <a:ext cx="3024188" cy="5062537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Путикова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Ирина Николаевна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Софиенко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Наталья Валерьевна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Степанова Екатерина Николаевна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Ананьина Екатерина Михайловна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Кошеварова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Ольга Владимировна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Кожанова Ирина Викторовна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 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38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615717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608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608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8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8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608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029200" y="1066800"/>
            <a:ext cx="3252788" cy="510857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Калмыкова Анжела Николаевна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Маркова Татьяна Викторовна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Горская Наталья Николаевна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Лапина Людмила Викторовна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Анисимова Наталья Владимировна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Померанцевская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Татьяна Васильевна</a:t>
            </a: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39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580410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710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711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11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710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987425"/>
            <a:ext cx="3252788" cy="54165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Солдатова Ирина Васильевна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Степанова Валентина Владимировна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Кузьмина Олеся Николаевна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Забнина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Николаевна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Русина Лилия Вячеславовна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Волкова Юлия Александровна</a:t>
            </a: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40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63467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813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813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13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13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813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917575"/>
            <a:ext cx="3024188" cy="594042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Ришняк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Оксана Юрьевна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Погребняк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Наталья Сергеевна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Вышинская Татьяна Борисовна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Пилипенко Оксана Александровна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Михалева Светлана Сергеевна</a:t>
            </a:r>
            <a:endParaRPr lang="ru-RU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Разоренова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Наталья Валерьевна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Власова Алена Робертовна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- 41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–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fontAlgn="base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51858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4915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4915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15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16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915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1125538"/>
            <a:ext cx="3024188" cy="530860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Жукова Елена Владимировна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Евдокимова Ольга Александровна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Гитева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Марина Валерьевна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Калянова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Ксения Георгиевна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Лукашевич Александра Евгеньевна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Урасинова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Наталья Сергеевна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7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Сударушкина Лидия Викторовна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42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75273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018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018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18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18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018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1125538"/>
            <a:ext cx="3024188" cy="530860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Козлова Мария Александровна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Бахова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Евгения Владимировна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Гафарова Наталья Михайловна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Артюхевич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Наталья Игоревна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Романенко Елена Павловна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Карпова Виктория Владимировна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7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Магурина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Ольга Вячеславовна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43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171786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120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120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0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0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120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181600" y="1125538"/>
            <a:ext cx="3024188" cy="5154612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Лобанова Галина Сергеевна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Супрунова Надежда Александровна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Подорская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Марина Анатольевна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Меркулова Любовь Альфредовна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Никольская Елена Дмитриевна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Григорьева Анна Борисовна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7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44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59834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222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223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23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23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222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5029200" y="1828800"/>
            <a:ext cx="2895600" cy="1692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prstClr val="black"/>
                </a:solidFill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Наши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         надежды</a:t>
            </a:r>
            <a:r>
              <a:rPr lang="ru-RU" sz="3600" dirty="0">
                <a:solidFill>
                  <a:prstClr val="black"/>
                </a:solidFill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624448412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325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325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25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25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325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019675" y="914400"/>
            <a:ext cx="3048000" cy="501675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Горелова 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Светлана Владимировна</a:t>
            </a:r>
          </a:p>
          <a:p>
            <a:pPr algn="ctr" fontAlgn="base"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Захарова 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Ольга Юрьевна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Кадоркина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Лина Александровна</a:t>
            </a:r>
          </a:p>
          <a:p>
            <a:pPr algn="ctr" fontAlgn="base"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Степанова 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Наталья Владимировна</a:t>
            </a:r>
          </a:p>
          <a:p>
            <a:pPr algn="ctr" fontAlgn="base"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46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535238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427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427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7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8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27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4724400" y="2289175"/>
            <a:ext cx="3581400" cy="1692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Педагогическое          </a:t>
            </a:r>
            <a:r>
              <a:rPr lang="ru-RU" sz="3600" b="1" dirty="0" smtClean="0">
                <a:solidFill>
                  <a:prstClr val="black"/>
                </a:solidFill>
                <a:latin typeface="Monotype Corsiva" pitchFamily="66" charset="0"/>
              </a:rPr>
              <a:t> вдохновение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»</a:t>
            </a:r>
            <a:endParaRPr lang="ru-RU" sz="3600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6074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530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530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30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30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530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1736" name="Text Box 8"/>
          <p:cNvSpPr txBox="1">
            <a:spLocks noChangeArrowheads="1"/>
          </p:cNvSpPr>
          <p:nvPr/>
        </p:nvSpPr>
        <p:spPr bwMode="auto">
          <a:xfrm>
            <a:off x="4738688" y="819150"/>
            <a:ext cx="3581400" cy="5724644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Красильников</a:t>
            </a:r>
            <a:endParaRPr lang="ru-RU" sz="20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Игорь Андреевич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4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Кузьмин 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Георгий Сергеевич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6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Лупал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Ольга Васильевна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8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Палькина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Татьяна Николаевна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Ковалева </a:t>
            </a:r>
            <a:endParaRPr lang="ru-RU" sz="2000" b="1" i="1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Ирина </a:t>
            </a: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Михайловна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900" b="1" i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Верещагина </a:t>
            </a:r>
            <a:endParaRPr lang="ru-RU" sz="2000" b="1" i="1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Алла Васильевна</a:t>
            </a:r>
          </a:p>
          <a:p>
            <a:pPr marL="228600" algn="ctr" fontAlgn="base">
              <a:spcBef>
                <a:spcPct val="0"/>
              </a:spcBef>
              <a:defRPr/>
            </a:pPr>
            <a:endParaRPr lang="ru-RU" sz="500" b="1" i="1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  <a:cs typeface="Times New Roman"/>
              </a:rPr>
              <a:t>Дубинина </a:t>
            </a:r>
          </a:p>
          <a:p>
            <a:pPr marL="228600" algn="ctr" fontAlgn="base">
              <a:spcBef>
                <a:spcPct val="0"/>
              </a:spcBef>
              <a:defRPr/>
            </a:pPr>
            <a:r>
              <a:rPr 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/>
                <a:cs typeface="Times New Roman"/>
              </a:rPr>
              <a:t>Нина Ивановна</a:t>
            </a:r>
            <a:endParaRPr lang="ru-RU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marL="228600" algn="ctr" fontAlgn="base">
              <a:spcBef>
                <a:spcPct val="0"/>
              </a:spcBef>
              <a:defRPr/>
            </a:pPr>
            <a:endParaRPr lang="ru-RU" sz="11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marL="228600" algn="ctr" fontAlgn="base">
              <a:spcBef>
                <a:spcPct val="0"/>
              </a:spcBef>
              <a:defRPr/>
            </a:pPr>
            <a:r>
              <a:rPr lang="en-US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48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53320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632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632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32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32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632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5029200" y="1828800"/>
            <a:ext cx="3124200" cy="1677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>
                <a:solidFill>
                  <a:prstClr val="black"/>
                </a:solidFill>
                <a:latin typeface="Monotype Corsiva" pitchFamily="66" charset="0"/>
              </a:rPr>
              <a:t>«</a:t>
            </a:r>
            <a:r>
              <a:rPr lang="ru-RU" sz="3600" b="1">
                <a:solidFill>
                  <a:prstClr val="black"/>
                </a:solidFill>
                <a:latin typeface="Monotype Corsiva" pitchFamily="66" charset="0"/>
              </a:rPr>
              <a:t>Педагог -	мастер</a:t>
            </a:r>
            <a:r>
              <a:rPr lang="ru-RU" sz="3600">
                <a:solidFill>
                  <a:prstClr val="black"/>
                </a:solidFill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80040639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7348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7350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351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352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7349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001419" y="859951"/>
            <a:ext cx="3352800" cy="5547673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Антоневич</a:t>
            </a: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Дмитрий Борисович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Рябова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Вера Владимировна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105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50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9124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837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837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37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37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837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5029200" y="1828800"/>
            <a:ext cx="3124200" cy="1692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prstClr val="black"/>
                </a:solidFill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Учитель-	мастер</a:t>
            </a:r>
            <a:r>
              <a:rPr lang="ru-RU" sz="3600" dirty="0">
                <a:solidFill>
                  <a:prstClr val="black"/>
                </a:solidFill>
                <a:latin typeface="Monotype Corsiva" pitchFamily="66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48619412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5939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5939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39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40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939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5019675" y="914400"/>
            <a:ext cx="3048000" cy="5632450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Ермолина 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Наталья Александровна</a:t>
            </a:r>
          </a:p>
          <a:p>
            <a:pPr algn="ctr" fontAlgn="base"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Лопуха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Татьяна Владимировна</a:t>
            </a:r>
          </a:p>
          <a:p>
            <a:pPr algn="ctr" fontAlgn="base"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Соловьева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Галина Николаевна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Широколава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Тамара Александровна</a:t>
            </a:r>
          </a:p>
          <a:p>
            <a:pPr algn="ctr" fontAlgn="base"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Яровая </a:t>
            </a:r>
          </a:p>
          <a:p>
            <a:pPr algn="ctr" fontAlgn="base">
              <a:spcAft>
                <a:spcPct val="0"/>
              </a:spcAft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Антонина Ивановна</a:t>
            </a: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1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52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314058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0420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0422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23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24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0421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4953000" y="2071688"/>
            <a:ext cx="3124200" cy="22467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Классный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</a:t>
            </a:r>
            <a:r>
              <a:rPr lang="ru-RU" sz="36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руководитель - мастер</a:t>
            </a:r>
            <a:r>
              <a:rPr lang="ru-RU" sz="36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  <a:endParaRPr lang="ru-RU" sz="3600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29127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1444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1446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447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448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1445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4801394" y="1275450"/>
            <a:ext cx="3352800" cy="499367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Кожевникова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Марина Георгиевна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Михайлова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Катарина Владимировна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endParaRPr lang="ru-RU" sz="105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54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6830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2469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2471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72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73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2470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147888"/>
            <a:ext cx="2667000" cy="112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Лидер-2017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  <p:sp>
        <p:nvSpPr>
          <p:cNvPr id="204809" name="Rectangle 9"/>
          <p:cNvSpPr>
            <a:spLocks noChangeArrowheads="1"/>
          </p:cNvSpPr>
          <p:nvPr/>
        </p:nvSpPr>
        <p:spPr bwMode="auto">
          <a:xfrm>
            <a:off x="5486400" y="3276600"/>
            <a:ext cx="2225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(Учитель-лидер)</a:t>
            </a:r>
            <a:r>
              <a:rPr lang="ru-RU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236055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3492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3494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495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496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3493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832" name="Text Box 8"/>
          <p:cNvSpPr txBox="1">
            <a:spLocks noChangeArrowheads="1"/>
          </p:cNvSpPr>
          <p:nvPr/>
        </p:nvSpPr>
        <p:spPr bwMode="auto">
          <a:xfrm>
            <a:off x="4800600" y="1066800"/>
            <a:ext cx="3657600" cy="5343525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lnSpc>
                <a:spcPct val="135000"/>
              </a:lnSpc>
              <a:spcBef>
                <a:spcPts val="24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24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Гудковская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Евгения Анатольевна</a:t>
            </a:r>
          </a:p>
          <a:p>
            <a:pPr algn="ctr" fontAlgn="base">
              <a:lnSpc>
                <a:spcPct val="135000"/>
              </a:lnSpc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35000"/>
              </a:lnSpc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Зубова </a:t>
            </a:r>
          </a:p>
          <a:p>
            <a:pPr algn="ctr" fontAlgn="base">
              <a:lnSpc>
                <a:spcPct val="135000"/>
              </a:lnSpc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Наталья Олеговна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ts val="24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56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115070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4517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4519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520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521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4518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147888"/>
            <a:ext cx="2667000" cy="112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Лидер-2017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  <p:sp>
        <p:nvSpPr>
          <p:cNvPr id="204809" name="Rectangle 9"/>
          <p:cNvSpPr>
            <a:spLocks noChangeArrowheads="1"/>
          </p:cNvSpPr>
          <p:nvPr/>
        </p:nvSpPr>
        <p:spPr bwMode="auto">
          <a:xfrm>
            <a:off x="5562600" y="3244850"/>
            <a:ext cx="2320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(Педагог-лидер)</a:t>
            </a:r>
            <a:r>
              <a:rPr lang="ru-RU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5770606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5541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5543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544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545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5542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147888"/>
            <a:ext cx="266700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</a:t>
            </a:r>
            <a:endParaRPr lang="ru-RU" sz="3600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4588" y="1676400"/>
            <a:ext cx="3124200" cy="5248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Агеева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Лариса Николаевна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Кочеткова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Татьяна Николаевна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Струполева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Елена Викторовна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58 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63958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6565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6567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568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569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6566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147888"/>
            <a:ext cx="2667000" cy="112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Лидер-2017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  <p:sp>
        <p:nvSpPr>
          <p:cNvPr id="204809" name="Rectangle 9"/>
          <p:cNvSpPr>
            <a:spLocks noChangeArrowheads="1"/>
          </p:cNvSpPr>
          <p:nvPr/>
        </p:nvSpPr>
        <p:spPr bwMode="auto">
          <a:xfrm>
            <a:off x="5029200" y="3244850"/>
            <a:ext cx="327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(Классный руководитель)</a:t>
            </a:r>
            <a:r>
              <a:rPr lang="ru-RU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824042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7589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7591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592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593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7590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147888"/>
            <a:ext cx="2667000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</a:t>
            </a:r>
            <a:endParaRPr lang="ru-RU" sz="3600" i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3000" y="1981200"/>
            <a:ext cx="3276600" cy="4862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4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Закутаева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Лариса Борисовна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Барковская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Юлия Андреевна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60 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24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507396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8613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8615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616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617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8614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5257800" y="2147888"/>
            <a:ext cx="2667000" cy="112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    Номинация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«</a:t>
            </a:r>
            <a:r>
              <a:rPr lang="ru-RU" sz="3600" b="1" dirty="0">
                <a:solidFill>
                  <a:prstClr val="black"/>
                </a:solidFill>
                <a:latin typeface="Monotype Corsiva" pitchFamily="66" charset="0"/>
              </a:rPr>
              <a:t>Лидер-2017</a:t>
            </a:r>
            <a:r>
              <a:rPr lang="ru-RU" sz="3600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»</a:t>
            </a:r>
          </a:p>
        </p:txBody>
      </p:sp>
      <p:sp>
        <p:nvSpPr>
          <p:cNvPr id="204809" name="Rectangle 9"/>
          <p:cNvSpPr>
            <a:spLocks noChangeArrowheads="1"/>
          </p:cNvSpPr>
          <p:nvPr/>
        </p:nvSpPr>
        <p:spPr bwMode="auto">
          <a:xfrm>
            <a:off x="5562600" y="3244850"/>
            <a:ext cx="2320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(руководитель)</a:t>
            </a:r>
            <a:r>
              <a:rPr lang="ru-RU" dirty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9286193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/>
          <p:cNvGrpSpPr>
            <a:grpSpLocks/>
          </p:cNvGrpSpPr>
          <p:nvPr/>
        </p:nvGrpSpPr>
        <p:grpSpPr bwMode="auto">
          <a:xfrm>
            <a:off x="0" y="0"/>
            <a:ext cx="9324975" cy="6994525"/>
            <a:chOff x="-32" y="-17"/>
            <a:chExt cx="5874" cy="4406"/>
          </a:xfrm>
        </p:grpSpPr>
        <p:grpSp>
          <p:nvGrpSpPr>
            <p:cNvPr id="69636" name="Group 3"/>
            <p:cNvGrpSpPr>
              <a:grpSpLocks/>
            </p:cNvGrpSpPr>
            <p:nvPr/>
          </p:nvGrpSpPr>
          <p:grpSpPr bwMode="auto">
            <a:xfrm>
              <a:off x="-32" y="-17"/>
              <a:ext cx="5874" cy="4406"/>
              <a:chOff x="-32" y="-17"/>
              <a:chExt cx="5874" cy="4406"/>
            </a:xfrm>
          </p:grpSpPr>
          <p:pic>
            <p:nvPicPr>
              <p:cNvPr id="69638" name="Picture 4" descr="l4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" y="-17"/>
                <a:ext cx="5874" cy="4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39" name="Picture 5" descr="Рисунок1"/>
              <p:cNvPicPr>
                <a:picLocks noChangeAspect="1" noChangeArrowheads="1"/>
              </p:cNvPicPr>
              <p:nvPr/>
            </p:nvPicPr>
            <p:blipFill>
              <a:blip r:embed="rId3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" y="1644"/>
                <a:ext cx="63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40" name="Picture 6" descr="J010525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6" y="3232"/>
                <a:ext cx="997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9637" name="Picture 7" descr="J010718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" y="1372"/>
              <a:ext cx="7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832" name="Text Box 8"/>
          <p:cNvSpPr txBox="1">
            <a:spLocks noChangeArrowheads="1"/>
          </p:cNvSpPr>
          <p:nvPr/>
        </p:nvSpPr>
        <p:spPr bwMode="auto">
          <a:xfrm>
            <a:off x="5029200" y="838200"/>
            <a:ext cx="3276600" cy="5640388"/>
          </a:xfrm>
          <a:prstGeom prst="rect">
            <a:avLst/>
          </a:prstGeom>
          <a:noFill/>
          <a:ln w="34925" cap="rnd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b="1" i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lnSpc>
                <a:spcPct val="150000"/>
              </a:lnSpc>
              <a:spcAft>
                <a:spcPct val="0"/>
              </a:spcAft>
              <a:defRPr/>
            </a:pP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Aft>
                <a:spcPct val="0"/>
              </a:spcAft>
              <a:defRPr/>
            </a:pP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Людмила Александровна</a:t>
            </a: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24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Флоренкова</a:t>
            </a:r>
            <a:endParaRPr lang="ru-RU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 algn="ctr" fontAlgn="base">
              <a:lnSpc>
                <a:spcPct val="135000"/>
              </a:lnSpc>
              <a:spcBef>
                <a:spcPct val="2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 </a:t>
            </a:r>
            <a:r>
              <a:rPr 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62</a:t>
            </a:r>
            <a:r>
              <a:rPr lang="en-U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-</a:t>
            </a:r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09598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 descr="d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152400"/>
            <a:ext cx="9448800" cy="728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WordArt 4"/>
          <p:cNvSpPr>
            <a:spLocks noChangeArrowheads="1" noChangeShapeType="1" noTextEdit="1"/>
          </p:cNvSpPr>
          <p:nvPr/>
        </p:nvSpPr>
        <p:spPr bwMode="auto">
          <a:xfrm>
            <a:off x="1331913" y="1989138"/>
            <a:ext cx="6480175" cy="21605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86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595959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"Оккервильская корона"</a:t>
            </a:r>
          </a:p>
        </p:txBody>
      </p:sp>
      <p:sp>
        <p:nvSpPr>
          <p:cNvPr id="70660" name="WordArt 5"/>
          <p:cNvSpPr>
            <a:spLocks noChangeArrowheads="1" noChangeShapeType="1" noTextEdit="1"/>
          </p:cNvSpPr>
          <p:nvPr/>
        </p:nvSpPr>
        <p:spPr bwMode="auto">
          <a:xfrm>
            <a:off x="3352800" y="4876800"/>
            <a:ext cx="2209800" cy="4921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595959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2016-2017</a:t>
            </a:r>
          </a:p>
        </p:txBody>
      </p:sp>
      <p:pic>
        <p:nvPicPr>
          <p:cNvPr id="70661" name="Picture 6" descr="корон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38200"/>
            <a:ext cx="20574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475745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0"/>
            <a:ext cx="9448800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204" name="Picture 4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962400"/>
            <a:ext cx="1439863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" y="381001"/>
            <a:ext cx="9144000" cy="7128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8800" b="1" i="1" dirty="0" err="1">
                <a:ln w="31550" cmpd="sng">
                  <a:solidFill>
                    <a:prstClr val="black">
                      <a:lumMod val="50000"/>
                      <a:lumOff val="50000"/>
                    </a:prstClr>
                  </a:solidFill>
                  <a:prstDash val="solid"/>
                </a:ln>
                <a:solidFill>
                  <a:srgbClr val="FFCC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</a:rPr>
              <a:t>Оккервиль</a:t>
            </a:r>
            <a:r>
              <a:rPr lang="ru-RU" sz="8800" b="1" i="1" dirty="0">
                <a:ln w="31550" cmpd="sng">
                  <a:solidFill>
                    <a:prstClr val="black">
                      <a:lumMod val="50000"/>
                      <a:lumOff val="50000"/>
                    </a:prstClr>
                  </a:solidFill>
                  <a:prstDash val="solid"/>
                </a:ln>
                <a:solidFill>
                  <a:srgbClr val="FFCC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</a:rPr>
              <a:t> –</a:t>
            </a: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54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CC00"/>
                </a:solidFill>
                <a:latin typeface="Times New Roman" pitchFamily="18" charset="0"/>
              </a:rPr>
              <a:t>это творчество, это успех,</a:t>
            </a: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54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CC00"/>
                </a:solidFill>
                <a:latin typeface="Times New Roman" pitchFamily="18" charset="0"/>
              </a:rPr>
              <a:t>Мир, который открыт</a:t>
            </a: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r>
              <a:rPr lang="ru-RU" sz="5400" b="1" i="1" dirty="0">
                <a:ln w="31550" cmpd="sng">
                  <a:solidFill>
                    <a:prstClr val="black">
                      <a:lumMod val="50000"/>
                      <a:lumOff val="50000"/>
                    </a:prstClr>
                  </a:solidFill>
                  <a:prstDash val="solid"/>
                </a:ln>
                <a:solidFill>
                  <a:srgbClr val="FFCC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</a:rPr>
              <a:t>для всех !!!</a:t>
            </a:r>
            <a:endParaRPr lang="ru-RU" sz="5400" b="1" dirty="0">
              <a:ln w="31550" cmpd="sng">
                <a:solidFill>
                  <a:prstClr val="black">
                    <a:lumMod val="50000"/>
                    <a:lumOff val="50000"/>
                  </a:prstClr>
                </a:solidFill>
                <a:prstDash val="solid"/>
              </a:ln>
              <a:solidFill>
                <a:srgbClr val="FFCC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charset="0"/>
            </a:endParaRP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defRPr/>
            </a:pPr>
            <a:endParaRPr lang="ru-RU" sz="5400" b="1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CC00"/>
              </a:solidFill>
              <a:latin typeface="Times New Roman" pitchFamily="18" charset="0"/>
            </a:endParaRPr>
          </a:p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56C7AA"/>
              </a:buClr>
              <a:buSzPct val="65000"/>
              <a:buFont typeface="Wingdings" pitchFamily="2" charset="2"/>
              <a:buNone/>
              <a:defRPr/>
            </a:pPr>
            <a:r>
              <a:rPr lang="ru-RU" sz="5400" b="1" i="1" dirty="0">
                <a:ln w="31550" cmpd="sng">
                  <a:solidFill>
                    <a:prstClr val="black">
                      <a:lumMod val="50000"/>
                      <a:lumOff val="50000"/>
                    </a:prstClr>
                  </a:solidFill>
                  <a:prstDash val="solid"/>
                </a:ln>
                <a:solidFill>
                  <a:srgbClr val="FFCC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5261751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79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7920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d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152400"/>
            <a:ext cx="9448801" cy="728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WordArt 4"/>
          <p:cNvSpPr>
            <a:spLocks noChangeArrowheads="1" noChangeShapeType="1" noTextEdit="1"/>
          </p:cNvSpPr>
          <p:nvPr/>
        </p:nvSpPr>
        <p:spPr bwMode="auto">
          <a:xfrm>
            <a:off x="1331913" y="1989138"/>
            <a:ext cx="6480175" cy="21605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86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595959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"Оккервильская корона"</a:t>
            </a:r>
          </a:p>
        </p:txBody>
      </p:sp>
      <p:sp>
        <p:nvSpPr>
          <p:cNvPr id="72708" name="WordArt 5"/>
          <p:cNvSpPr>
            <a:spLocks noChangeArrowheads="1" noChangeShapeType="1" noTextEdit="1"/>
          </p:cNvSpPr>
          <p:nvPr/>
        </p:nvSpPr>
        <p:spPr bwMode="auto">
          <a:xfrm>
            <a:off x="3352800" y="4876800"/>
            <a:ext cx="2209800" cy="4921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595959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2016-2017</a:t>
            </a:r>
          </a:p>
        </p:txBody>
      </p:sp>
      <p:pic>
        <p:nvPicPr>
          <p:cNvPr id="72709" name="Picture 6" descr="корон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38200"/>
            <a:ext cx="20574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903433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d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3" y="-152400"/>
            <a:ext cx="9448801" cy="728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WordArt 4"/>
          <p:cNvSpPr>
            <a:spLocks noChangeArrowheads="1" noChangeShapeType="1" noTextEdit="1"/>
          </p:cNvSpPr>
          <p:nvPr/>
        </p:nvSpPr>
        <p:spPr bwMode="auto">
          <a:xfrm>
            <a:off x="1331913" y="1989138"/>
            <a:ext cx="6480175" cy="2160587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86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595959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"Оккервильская корона"</a:t>
            </a:r>
          </a:p>
        </p:txBody>
      </p:sp>
      <p:sp>
        <p:nvSpPr>
          <p:cNvPr id="73732" name="WordArt 5"/>
          <p:cNvSpPr>
            <a:spLocks noChangeArrowheads="1" noChangeShapeType="1" noTextEdit="1"/>
          </p:cNvSpPr>
          <p:nvPr/>
        </p:nvSpPr>
        <p:spPr bwMode="auto">
          <a:xfrm>
            <a:off x="3352800" y="4876800"/>
            <a:ext cx="2209800" cy="4921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 cap="rnd">
                  <a:solidFill>
                    <a:srgbClr val="595959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2016-2017</a:t>
            </a:r>
          </a:p>
        </p:txBody>
      </p:sp>
      <p:pic>
        <p:nvPicPr>
          <p:cNvPr id="73733" name="Picture 6" descr="корон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38200"/>
            <a:ext cx="20574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520249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177320"/>
            <a:ext cx="9145016" cy="1470025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Оккервильская корона</a:t>
            </a:r>
            <a:b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2017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4" name="Picture 4" descr="Рисунок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64" y="212963"/>
            <a:ext cx="1763688" cy="1743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1126" y="1970740"/>
            <a:ext cx="82227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Церемония награждения </a:t>
            </a:r>
            <a:endParaRPr lang="ru-RU" sz="5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1378" y="5013176"/>
            <a:ext cx="8722260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«</a:t>
            </a:r>
            <a:r>
              <a:rPr lang="ru-RU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Открытая </a:t>
            </a:r>
            <a:r>
              <a:rPr lang="ru-RU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школа: </a:t>
            </a:r>
            <a:r>
              <a:rPr lang="ru-RU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/>
            </a:r>
            <a:br>
              <a:rPr lang="ru-RU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u-RU" sz="48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		юбилейный марафон»</a:t>
            </a:r>
            <a:endParaRPr lang="ru-RU" sz="4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38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1108</Words>
  <Application>Microsoft Office PowerPoint</Application>
  <PresentationFormat>Экран (4:3)</PresentationFormat>
  <Paragraphs>914</Paragraphs>
  <Slides>69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69</vt:i4>
      </vt:variant>
    </vt:vector>
  </HeadingPairs>
  <TitlesOfParts>
    <vt:vector size="79" baseType="lpstr">
      <vt:lpstr>Arial</vt:lpstr>
      <vt:lpstr>Calibri</vt:lpstr>
      <vt:lpstr>Cambria</vt:lpstr>
      <vt:lpstr>Georgia</vt:lpstr>
      <vt:lpstr>Monotype Corsiva</vt:lpstr>
      <vt:lpstr>Times New Roman</vt:lpstr>
      <vt:lpstr>Trebuchet MS</vt:lpstr>
      <vt:lpstr>Wingdings</vt:lpstr>
      <vt:lpstr>Тема Office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Оккервильская корона  2017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днем рождения, клуб «Патриот!»</dc:title>
  <dc:creator>123</dc:creator>
  <cp:lastModifiedBy>Арапова О.А.</cp:lastModifiedBy>
  <cp:revision>24</cp:revision>
  <dcterms:created xsi:type="dcterms:W3CDTF">2014-12-03T21:37:09Z</dcterms:created>
  <dcterms:modified xsi:type="dcterms:W3CDTF">2017-04-29T09:08:42Z</dcterms:modified>
</cp:coreProperties>
</file>